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Lst>
  <p:sldSz cx="7561263" cy="10693400"/>
  <p:notesSz cx="6807200" cy="9939338"/>
  <p:defaultText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759" autoAdjust="0"/>
    <p:restoredTop sz="94660"/>
  </p:normalViewPr>
  <p:slideViewPr>
    <p:cSldViewPr snapToGrid="0" showGuides="1">
      <p:cViewPr varScale="1">
        <p:scale>
          <a:sx n="49" d="100"/>
          <a:sy n="49" d="100"/>
        </p:scale>
        <p:origin x="2658" y="66"/>
      </p:cViewPr>
      <p:guideLst>
        <p:guide orient="horz" pos="3368"/>
        <p:guide pos="238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5" y="3321887"/>
            <a:ext cx="6427074" cy="2292150"/>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4190" y="6059593"/>
            <a:ext cx="5292884" cy="2732758"/>
          </a:xfrm>
        </p:spPr>
        <p:txBody>
          <a:bodyPr/>
          <a:lstStyle>
            <a:lvl1pPr marL="0" indent="0" algn="ctr">
              <a:buNone/>
              <a:defRPr>
                <a:solidFill>
                  <a:schemeClr val="tx1">
                    <a:tint val="75000"/>
                  </a:schemeClr>
                </a:solidFill>
              </a:defRPr>
            </a:lvl1pPr>
            <a:lvl2pPr marL="521528" indent="0" algn="ctr">
              <a:buNone/>
              <a:defRPr>
                <a:solidFill>
                  <a:schemeClr val="tx1">
                    <a:tint val="75000"/>
                  </a:schemeClr>
                </a:solidFill>
              </a:defRPr>
            </a:lvl2pPr>
            <a:lvl3pPr marL="1043056" indent="0" algn="ctr">
              <a:buNone/>
              <a:defRPr>
                <a:solidFill>
                  <a:schemeClr val="tx1">
                    <a:tint val="75000"/>
                  </a:schemeClr>
                </a:solidFill>
              </a:defRPr>
            </a:lvl3pPr>
            <a:lvl4pPr marL="1564584" indent="0" algn="ctr">
              <a:buNone/>
              <a:defRPr>
                <a:solidFill>
                  <a:schemeClr val="tx1">
                    <a:tint val="75000"/>
                  </a:schemeClr>
                </a:solidFill>
              </a:defRPr>
            </a:lvl4pPr>
            <a:lvl5pPr marL="2086112" indent="0" algn="ctr">
              <a:buNone/>
              <a:defRPr>
                <a:solidFill>
                  <a:schemeClr val="tx1">
                    <a:tint val="75000"/>
                  </a:schemeClr>
                </a:solidFill>
              </a:defRPr>
            </a:lvl5pPr>
            <a:lvl6pPr marL="2607640" indent="0" algn="ctr">
              <a:buNone/>
              <a:defRPr>
                <a:solidFill>
                  <a:schemeClr val="tx1">
                    <a:tint val="75000"/>
                  </a:schemeClr>
                </a:solidFill>
              </a:defRPr>
            </a:lvl6pPr>
            <a:lvl7pPr marL="3129168" indent="0" algn="ctr">
              <a:buNone/>
              <a:defRPr>
                <a:solidFill>
                  <a:schemeClr val="tx1">
                    <a:tint val="75000"/>
                  </a:schemeClr>
                </a:solidFill>
              </a:defRPr>
            </a:lvl7pPr>
            <a:lvl8pPr marL="3650696" indent="0" algn="ctr">
              <a:buNone/>
              <a:defRPr>
                <a:solidFill>
                  <a:schemeClr val="tx1">
                    <a:tint val="75000"/>
                  </a:schemeClr>
                </a:solidFill>
              </a:defRPr>
            </a:lvl8pPr>
            <a:lvl9pPr marL="4172224"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6945BED-30E0-4280-B921-F4C48449DF0A}" type="datetimeFigureOut">
              <a:rPr kumimoji="1" lang="ja-JP" altLang="en-US" smtClean="0"/>
              <a:pPr/>
              <a:t>2023/12/13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F4DAED4-4BA2-4904-9657-00D04C787A6B}" type="slidenum">
              <a:rPr kumimoji="1" lang="ja-JP" altLang="en-US" smtClean="0"/>
              <a:pPr/>
              <a:t>‹#›</a:t>
            </a:fld>
            <a:endParaRPr kumimoji="1" lang="ja-JP" altLang="en-US"/>
          </a:p>
        </p:txBody>
      </p:sp>
    </p:spTree>
    <p:extLst>
      <p:ext uri="{BB962C8B-B14F-4D97-AF65-F5344CB8AC3E}">
        <p14:creationId xmlns:p14="http://schemas.microsoft.com/office/powerpoint/2010/main" val="3508904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6945BED-30E0-4280-B921-F4C48449DF0A}" type="datetimeFigureOut">
              <a:rPr kumimoji="1" lang="ja-JP" altLang="en-US" smtClean="0"/>
              <a:pPr/>
              <a:t>2023/12/13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F4DAED4-4BA2-4904-9657-00D04C787A6B}" type="slidenum">
              <a:rPr kumimoji="1" lang="ja-JP" altLang="en-US" smtClean="0"/>
              <a:pPr/>
              <a:t>‹#›</a:t>
            </a:fld>
            <a:endParaRPr kumimoji="1" lang="ja-JP" altLang="en-US"/>
          </a:p>
        </p:txBody>
      </p:sp>
    </p:spTree>
    <p:extLst>
      <p:ext uri="{BB962C8B-B14F-4D97-AF65-F5344CB8AC3E}">
        <p14:creationId xmlns:p14="http://schemas.microsoft.com/office/powerpoint/2010/main" val="39144237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1916" y="428234"/>
            <a:ext cx="1701284" cy="912404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78063" y="428234"/>
            <a:ext cx="4977831" cy="912404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6945BED-30E0-4280-B921-F4C48449DF0A}" type="datetimeFigureOut">
              <a:rPr kumimoji="1" lang="ja-JP" altLang="en-US" smtClean="0"/>
              <a:pPr/>
              <a:t>2023/12/13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F4DAED4-4BA2-4904-9657-00D04C787A6B}" type="slidenum">
              <a:rPr kumimoji="1" lang="ja-JP" altLang="en-US" smtClean="0"/>
              <a:pPr/>
              <a:t>‹#›</a:t>
            </a:fld>
            <a:endParaRPr kumimoji="1" lang="ja-JP" altLang="en-US"/>
          </a:p>
        </p:txBody>
      </p:sp>
    </p:spTree>
    <p:extLst>
      <p:ext uri="{BB962C8B-B14F-4D97-AF65-F5344CB8AC3E}">
        <p14:creationId xmlns:p14="http://schemas.microsoft.com/office/powerpoint/2010/main" val="245441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6945BED-30E0-4280-B921-F4C48449DF0A}" type="datetimeFigureOut">
              <a:rPr kumimoji="1" lang="ja-JP" altLang="en-US" smtClean="0"/>
              <a:pPr/>
              <a:t>2023/12/13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F4DAED4-4BA2-4904-9657-00D04C787A6B}" type="slidenum">
              <a:rPr kumimoji="1" lang="ja-JP" altLang="en-US" smtClean="0"/>
              <a:pPr/>
              <a:t>‹#›</a:t>
            </a:fld>
            <a:endParaRPr kumimoji="1" lang="ja-JP" altLang="en-US"/>
          </a:p>
        </p:txBody>
      </p:sp>
    </p:spTree>
    <p:extLst>
      <p:ext uri="{BB962C8B-B14F-4D97-AF65-F5344CB8AC3E}">
        <p14:creationId xmlns:p14="http://schemas.microsoft.com/office/powerpoint/2010/main" val="1530133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0"/>
            <a:ext cx="6427074" cy="2123828"/>
          </a:xfrm>
        </p:spPr>
        <p:txBody>
          <a:bodyPr anchor="t"/>
          <a:lstStyle>
            <a:lvl1pPr algn="l">
              <a:defRPr sz="4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288" y="4532321"/>
            <a:ext cx="6427074" cy="2339180"/>
          </a:xfrm>
        </p:spPr>
        <p:txBody>
          <a:bodyPr anchor="b"/>
          <a:lstStyle>
            <a:lvl1pPr marL="0" indent="0">
              <a:buNone/>
              <a:defRPr sz="2300">
                <a:solidFill>
                  <a:schemeClr val="tx1">
                    <a:tint val="75000"/>
                  </a:schemeClr>
                </a:solidFill>
              </a:defRPr>
            </a:lvl1pPr>
            <a:lvl2pPr marL="521528" indent="0">
              <a:buNone/>
              <a:defRPr sz="2100">
                <a:solidFill>
                  <a:schemeClr val="tx1">
                    <a:tint val="75000"/>
                  </a:schemeClr>
                </a:solidFill>
              </a:defRPr>
            </a:lvl2pPr>
            <a:lvl3pPr marL="1043056" indent="0">
              <a:buNone/>
              <a:defRPr sz="1800">
                <a:solidFill>
                  <a:schemeClr val="tx1">
                    <a:tint val="75000"/>
                  </a:schemeClr>
                </a:solidFill>
              </a:defRPr>
            </a:lvl3pPr>
            <a:lvl4pPr marL="1564584" indent="0">
              <a:buNone/>
              <a:defRPr sz="1600">
                <a:solidFill>
                  <a:schemeClr val="tx1">
                    <a:tint val="75000"/>
                  </a:schemeClr>
                </a:solidFill>
              </a:defRPr>
            </a:lvl4pPr>
            <a:lvl5pPr marL="2086112" indent="0">
              <a:buNone/>
              <a:defRPr sz="1600">
                <a:solidFill>
                  <a:schemeClr val="tx1">
                    <a:tint val="75000"/>
                  </a:schemeClr>
                </a:solidFill>
              </a:defRPr>
            </a:lvl5pPr>
            <a:lvl6pPr marL="2607640" indent="0">
              <a:buNone/>
              <a:defRPr sz="1600">
                <a:solidFill>
                  <a:schemeClr val="tx1">
                    <a:tint val="75000"/>
                  </a:schemeClr>
                </a:solidFill>
              </a:defRPr>
            </a:lvl6pPr>
            <a:lvl7pPr marL="3129168" indent="0">
              <a:buNone/>
              <a:defRPr sz="1600">
                <a:solidFill>
                  <a:schemeClr val="tx1">
                    <a:tint val="75000"/>
                  </a:schemeClr>
                </a:solidFill>
              </a:defRPr>
            </a:lvl7pPr>
            <a:lvl8pPr marL="3650696" indent="0">
              <a:buNone/>
              <a:defRPr sz="1600">
                <a:solidFill>
                  <a:schemeClr val="tx1">
                    <a:tint val="75000"/>
                  </a:schemeClr>
                </a:solidFill>
              </a:defRPr>
            </a:lvl8pPr>
            <a:lvl9pPr marL="4172224"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6945BED-30E0-4280-B921-F4C48449DF0A}" type="datetimeFigureOut">
              <a:rPr kumimoji="1" lang="ja-JP" altLang="en-US" smtClean="0"/>
              <a:pPr/>
              <a:t>2023/12/13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F4DAED4-4BA2-4904-9657-00D04C787A6B}" type="slidenum">
              <a:rPr kumimoji="1" lang="ja-JP" altLang="en-US" smtClean="0"/>
              <a:pPr/>
              <a:t>‹#›</a:t>
            </a:fld>
            <a:endParaRPr kumimoji="1" lang="ja-JP" altLang="en-US"/>
          </a:p>
        </p:txBody>
      </p:sp>
    </p:spTree>
    <p:extLst>
      <p:ext uri="{BB962C8B-B14F-4D97-AF65-F5344CB8AC3E}">
        <p14:creationId xmlns:p14="http://schemas.microsoft.com/office/powerpoint/2010/main" val="2247152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78063" y="2495129"/>
            <a:ext cx="3339558" cy="705714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843642" y="2495129"/>
            <a:ext cx="3339558" cy="7057149"/>
          </a:xfrm>
        </p:spPr>
        <p:txBody>
          <a:bodyPr/>
          <a:lstStyle>
            <a:lvl1pPr>
              <a:defRPr sz="3200"/>
            </a:lvl1pPr>
            <a:lvl2pPr>
              <a:defRPr sz="2700"/>
            </a:lvl2pPr>
            <a:lvl3pPr>
              <a:defRPr sz="23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6945BED-30E0-4280-B921-F4C48449DF0A}" type="datetimeFigureOut">
              <a:rPr kumimoji="1" lang="ja-JP" altLang="en-US" smtClean="0"/>
              <a:pPr/>
              <a:t>2023/12/13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F4DAED4-4BA2-4904-9657-00D04C787A6B}" type="slidenum">
              <a:rPr kumimoji="1" lang="ja-JP" altLang="en-US" smtClean="0"/>
              <a:pPr/>
              <a:t>‹#›</a:t>
            </a:fld>
            <a:endParaRPr kumimoji="1" lang="ja-JP" altLang="en-US"/>
          </a:p>
        </p:txBody>
      </p:sp>
    </p:spTree>
    <p:extLst>
      <p:ext uri="{BB962C8B-B14F-4D97-AF65-F5344CB8AC3E}">
        <p14:creationId xmlns:p14="http://schemas.microsoft.com/office/powerpoint/2010/main" val="2631742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4" y="2393639"/>
            <a:ext cx="3340871"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8064" y="3391194"/>
            <a:ext cx="3340871"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1017" y="2393639"/>
            <a:ext cx="3342183" cy="997555"/>
          </a:xfrm>
        </p:spPr>
        <p:txBody>
          <a:bodyPr anchor="b"/>
          <a:lstStyle>
            <a:lvl1pPr marL="0" indent="0">
              <a:buNone/>
              <a:defRPr sz="2700" b="1"/>
            </a:lvl1pPr>
            <a:lvl2pPr marL="521528" indent="0">
              <a:buNone/>
              <a:defRPr sz="2300" b="1"/>
            </a:lvl2pPr>
            <a:lvl3pPr marL="1043056" indent="0">
              <a:buNone/>
              <a:defRPr sz="2100" b="1"/>
            </a:lvl3pPr>
            <a:lvl4pPr marL="1564584" indent="0">
              <a:buNone/>
              <a:defRPr sz="1800" b="1"/>
            </a:lvl4pPr>
            <a:lvl5pPr marL="2086112" indent="0">
              <a:buNone/>
              <a:defRPr sz="1800" b="1"/>
            </a:lvl5pPr>
            <a:lvl6pPr marL="2607640" indent="0">
              <a:buNone/>
              <a:defRPr sz="1800" b="1"/>
            </a:lvl6pPr>
            <a:lvl7pPr marL="3129168" indent="0">
              <a:buNone/>
              <a:defRPr sz="1800" b="1"/>
            </a:lvl7pPr>
            <a:lvl8pPr marL="3650696" indent="0">
              <a:buNone/>
              <a:defRPr sz="1800" b="1"/>
            </a:lvl8pPr>
            <a:lvl9pPr marL="4172224" indent="0">
              <a:buNone/>
              <a:defRPr sz="18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1017" y="3391194"/>
            <a:ext cx="3342183" cy="6161082"/>
          </a:xfrm>
        </p:spPr>
        <p:txBody>
          <a:bodyPr/>
          <a:lstStyle>
            <a:lvl1pPr>
              <a:defRPr sz="2700"/>
            </a:lvl1pPr>
            <a:lvl2pPr>
              <a:defRPr sz="2300"/>
            </a:lvl2pPr>
            <a:lvl3pPr>
              <a:defRPr sz="21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6945BED-30E0-4280-B921-F4C48449DF0A}" type="datetimeFigureOut">
              <a:rPr kumimoji="1" lang="ja-JP" altLang="en-US" smtClean="0"/>
              <a:pPr/>
              <a:t>2023/12/13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F4DAED4-4BA2-4904-9657-00D04C787A6B}" type="slidenum">
              <a:rPr kumimoji="1" lang="ja-JP" altLang="en-US" smtClean="0"/>
              <a:pPr/>
              <a:t>‹#›</a:t>
            </a:fld>
            <a:endParaRPr kumimoji="1" lang="ja-JP" altLang="en-US"/>
          </a:p>
        </p:txBody>
      </p:sp>
    </p:spTree>
    <p:extLst>
      <p:ext uri="{BB962C8B-B14F-4D97-AF65-F5344CB8AC3E}">
        <p14:creationId xmlns:p14="http://schemas.microsoft.com/office/powerpoint/2010/main" val="2773160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6945BED-30E0-4280-B921-F4C48449DF0A}" type="datetimeFigureOut">
              <a:rPr kumimoji="1" lang="ja-JP" altLang="en-US" smtClean="0"/>
              <a:pPr/>
              <a:t>2023/12/13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F4DAED4-4BA2-4904-9657-00D04C787A6B}" type="slidenum">
              <a:rPr kumimoji="1" lang="ja-JP" altLang="en-US" smtClean="0"/>
              <a:pPr/>
              <a:t>‹#›</a:t>
            </a:fld>
            <a:endParaRPr kumimoji="1" lang="ja-JP" altLang="en-US"/>
          </a:p>
        </p:txBody>
      </p:sp>
    </p:spTree>
    <p:extLst>
      <p:ext uri="{BB962C8B-B14F-4D97-AF65-F5344CB8AC3E}">
        <p14:creationId xmlns:p14="http://schemas.microsoft.com/office/powerpoint/2010/main" val="6987290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6945BED-30E0-4280-B921-F4C48449DF0A}" type="datetimeFigureOut">
              <a:rPr kumimoji="1" lang="ja-JP" altLang="en-US" smtClean="0"/>
              <a:pPr/>
              <a:t>2023/12/13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F4DAED4-4BA2-4904-9657-00D04C787A6B}" type="slidenum">
              <a:rPr kumimoji="1" lang="ja-JP" altLang="en-US" smtClean="0"/>
              <a:pPr/>
              <a:t>‹#›</a:t>
            </a:fld>
            <a:endParaRPr kumimoji="1" lang="ja-JP" altLang="en-US"/>
          </a:p>
        </p:txBody>
      </p:sp>
    </p:spTree>
    <p:extLst>
      <p:ext uri="{BB962C8B-B14F-4D97-AF65-F5344CB8AC3E}">
        <p14:creationId xmlns:p14="http://schemas.microsoft.com/office/powerpoint/2010/main" val="40453755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4" y="425756"/>
            <a:ext cx="2487604" cy="1811937"/>
          </a:xfrm>
        </p:spPr>
        <p:txBody>
          <a:bodyPr anchor="b"/>
          <a:lstStyle>
            <a:lvl1pPr algn="l">
              <a:defRPr sz="23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6244" y="425757"/>
            <a:ext cx="4226957" cy="9126521"/>
          </a:xfrm>
        </p:spPr>
        <p:txBody>
          <a:bodyPr/>
          <a:lstStyle>
            <a:lvl1pPr>
              <a:defRPr sz="3700"/>
            </a:lvl1pPr>
            <a:lvl2pPr>
              <a:defRPr sz="3200"/>
            </a:lvl2pPr>
            <a:lvl3pPr>
              <a:defRPr sz="2700"/>
            </a:lvl3pPr>
            <a:lvl4pPr>
              <a:defRPr sz="2300"/>
            </a:lvl4pPr>
            <a:lvl5pPr>
              <a:defRPr sz="2300"/>
            </a:lvl5pPr>
            <a:lvl6pPr>
              <a:defRPr sz="2300"/>
            </a:lvl6pPr>
            <a:lvl7pPr>
              <a:defRPr sz="2300"/>
            </a:lvl7pPr>
            <a:lvl8pPr>
              <a:defRPr sz="2300"/>
            </a:lvl8pPr>
            <a:lvl9pPr>
              <a:defRPr sz="23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8064" y="2237694"/>
            <a:ext cx="2487604" cy="7314584"/>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6945BED-30E0-4280-B921-F4C48449DF0A}" type="datetimeFigureOut">
              <a:rPr kumimoji="1" lang="ja-JP" altLang="en-US" smtClean="0"/>
              <a:pPr/>
              <a:t>2023/12/13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F4DAED4-4BA2-4904-9657-00D04C787A6B}" type="slidenum">
              <a:rPr kumimoji="1" lang="ja-JP" altLang="en-US" smtClean="0"/>
              <a:pPr/>
              <a:t>‹#›</a:t>
            </a:fld>
            <a:endParaRPr kumimoji="1" lang="ja-JP" altLang="en-US"/>
          </a:p>
        </p:txBody>
      </p:sp>
    </p:spTree>
    <p:extLst>
      <p:ext uri="{BB962C8B-B14F-4D97-AF65-F5344CB8AC3E}">
        <p14:creationId xmlns:p14="http://schemas.microsoft.com/office/powerpoint/2010/main" val="4139401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0" y="7485381"/>
            <a:ext cx="4536758" cy="883692"/>
          </a:xfrm>
        </p:spPr>
        <p:txBody>
          <a:bodyPr anchor="b"/>
          <a:lstStyle>
            <a:lvl1pPr algn="l">
              <a:defRPr sz="2300" b="1"/>
            </a:lvl1pPr>
          </a:lstStyle>
          <a:p>
            <a:r>
              <a:rPr kumimoji="1" lang="ja-JP" altLang="en-US"/>
              <a:t>マスター タイトルの書式設定</a:t>
            </a:r>
          </a:p>
        </p:txBody>
      </p:sp>
      <p:sp>
        <p:nvSpPr>
          <p:cNvPr id="3" name="図プレースホルダー 2"/>
          <p:cNvSpPr>
            <a:spLocks noGrp="1"/>
          </p:cNvSpPr>
          <p:nvPr>
            <p:ph type="pic" idx="1"/>
          </p:nvPr>
        </p:nvSpPr>
        <p:spPr>
          <a:xfrm>
            <a:off x="1482060" y="955475"/>
            <a:ext cx="4536758" cy="6416040"/>
          </a:xfrm>
        </p:spPr>
        <p:txBody>
          <a:bodyPr/>
          <a:lstStyle>
            <a:lvl1pPr marL="0" indent="0">
              <a:buNone/>
              <a:defRPr sz="3700"/>
            </a:lvl1pPr>
            <a:lvl2pPr marL="521528" indent="0">
              <a:buNone/>
              <a:defRPr sz="3200"/>
            </a:lvl2pPr>
            <a:lvl3pPr marL="1043056" indent="0">
              <a:buNone/>
              <a:defRPr sz="2700"/>
            </a:lvl3pPr>
            <a:lvl4pPr marL="1564584" indent="0">
              <a:buNone/>
              <a:defRPr sz="2300"/>
            </a:lvl4pPr>
            <a:lvl5pPr marL="2086112" indent="0">
              <a:buNone/>
              <a:defRPr sz="2300"/>
            </a:lvl5pPr>
            <a:lvl6pPr marL="2607640" indent="0">
              <a:buNone/>
              <a:defRPr sz="2300"/>
            </a:lvl6pPr>
            <a:lvl7pPr marL="3129168" indent="0">
              <a:buNone/>
              <a:defRPr sz="2300"/>
            </a:lvl7pPr>
            <a:lvl8pPr marL="3650696" indent="0">
              <a:buNone/>
              <a:defRPr sz="2300"/>
            </a:lvl8pPr>
            <a:lvl9pPr marL="4172224" indent="0">
              <a:buNone/>
              <a:defRPr sz="2300"/>
            </a:lvl9pPr>
          </a:lstStyle>
          <a:p>
            <a:endParaRPr kumimoji="1" lang="ja-JP" altLang="en-US"/>
          </a:p>
        </p:txBody>
      </p:sp>
      <p:sp>
        <p:nvSpPr>
          <p:cNvPr id="4" name="テキスト プレースホルダー 3"/>
          <p:cNvSpPr>
            <a:spLocks noGrp="1"/>
          </p:cNvSpPr>
          <p:nvPr>
            <p:ph type="body" sz="half" idx="2"/>
          </p:nvPr>
        </p:nvSpPr>
        <p:spPr>
          <a:xfrm>
            <a:off x="1482060" y="8369073"/>
            <a:ext cx="4536758" cy="1254988"/>
          </a:xfrm>
        </p:spPr>
        <p:txBody>
          <a:bodyPr/>
          <a:lstStyle>
            <a:lvl1pPr marL="0" indent="0">
              <a:buNone/>
              <a:defRPr sz="1600"/>
            </a:lvl1pPr>
            <a:lvl2pPr marL="521528" indent="0">
              <a:buNone/>
              <a:defRPr sz="1400"/>
            </a:lvl2pPr>
            <a:lvl3pPr marL="1043056" indent="0">
              <a:buNone/>
              <a:defRPr sz="1100"/>
            </a:lvl3pPr>
            <a:lvl4pPr marL="1564584" indent="0">
              <a:buNone/>
              <a:defRPr sz="1000"/>
            </a:lvl4pPr>
            <a:lvl5pPr marL="2086112" indent="0">
              <a:buNone/>
              <a:defRPr sz="1000"/>
            </a:lvl5pPr>
            <a:lvl6pPr marL="2607640" indent="0">
              <a:buNone/>
              <a:defRPr sz="1000"/>
            </a:lvl6pPr>
            <a:lvl7pPr marL="3129168" indent="0">
              <a:buNone/>
              <a:defRPr sz="1000"/>
            </a:lvl7pPr>
            <a:lvl8pPr marL="3650696" indent="0">
              <a:buNone/>
              <a:defRPr sz="1000"/>
            </a:lvl8pPr>
            <a:lvl9pPr marL="4172224"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6945BED-30E0-4280-B921-F4C48449DF0A}" type="datetimeFigureOut">
              <a:rPr kumimoji="1" lang="ja-JP" altLang="en-US" smtClean="0"/>
              <a:pPr/>
              <a:t>2023/12/13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F4DAED4-4BA2-4904-9657-00D04C787A6B}" type="slidenum">
              <a:rPr kumimoji="1" lang="ja-JP" altLang="en-US" smtClean="0"/>
              <a:pPr/>
              <a:t>‹#›</a:t>
            </a:fld>
            <a:endParaRPr kumimoji="1" lang="ja-JP" altLang="en-US"/>
          </a:p>
        </p:txBody>
      </p:sp>
    </p:spTree>
    <p:extLst>
      <p:ext uri="{BB962C8B-B14F-4D97-AF65-F5344CB8AC3E}">
        <p14:creationId xmlns:p14="http://schemas.microsoft.com/office/powerpoint/2010/main" val="3702649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8063" y="428232"/>
            <a:ext cx="6805137" cy="1782233"/>
          </a:xfrm>
          <a:prstGeom prst="rect">
            <a:avLst/>
          </a:prstGeom>
        </p:spPr>
        <p:txBody>
          <a:bodyPr vert="horz" lIns="104306" tIns="52153" rIns="104306" bIns="5215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8063" y="2495129"/>
            <a:ext cx="6805137" cy="7057149"/>
          </a:xfrm>
          <a:prstGeom prst="rect">
            <a:avLst/>
          </a:prstGeom>
        </p:spPr>
        <p:txBody>
          <a:bodyPr vert="horz" lIns="104306" tIns="52153" rIns="104306" bIns="5215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8063" y="9911199"/>
            <a:ext cx="1764295" cy="569324"/>
          </a:xfrm>
          <a:prstGeom prst="rect">
            <a:avLst/>
          </a:prstGeom>
        </p:spPr>
        <p:txBody>
          <a:bodyPr vert="horz" lIns="104306" tIns="52153" rIns="104306" bIns="52153" rtlCol="0" anchor="ctr"/>
          <a:lstStyle>
            <a:lvl1pPr algn="l">
              <a:defRPr sz="1400">
                <a:solidFill>
                  <a:schemeClr val="tx1">
                    <a:tint val="75000"/>
                  </a:schemeClr>
                </a:solidFill>
              </a:defRPr>
            </a:lvl1pPr>
          </a:lstStyle>
          <a:p>
            <a:fld id="{96945BED-30E0-4280-B921-F4C48449DF0A}" type="datetimeFigureOut">
              <a:rPr kumimoji="1" lang="ja-JP" altLang="en-US" smtClean="0"/>
              <a:pPr/>
              <a:t>2023/12/13</a:t>
            </a:fld>
            <a:endParaRPr kumimoji="1" lang="ja-JP" altLang="en-US"/>
          </a:p>
        </p:txBody>
      </p:sp>
      <p:sp>
        <p:nvSpPr>
          <p:cNvPr id="5" name="フッター プレースホルダー 4"/>
          <p:cNvSpPr>
            <a:spLocks noGrp="1"/>
          </p:cNvSpPr>
          <p:nvPr>
            <p:ph type="ftr" sz="quarter" idx="3"/>
          </p:nvPr>
        </p:nvSpPr>
        <p:spPr>
          <a:xfrm>
            <a:off x="2583432" y="9911199"/>
            <a:ext cx="2394400" cy="569324"/>
          </a:xfrm>
          <a:prstGeom prst="rect">
            <a:avLst/>
          </a:prstGeom>
        </p:spPr>
        <p:txBody>
          <a:bodyPr vert="horz" lIns="104306" tIns="52153" rIns="104306" bIns="52153" rtlCol="0" anchor="ctr"/>
          <a:lstStyle>
            <a:lvl1pPr algn="ctr">
              <a:defRPr sz="14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8905" y="9911199"/>
            <a:ext cx="1764295" cy="569324"/>
          </a:xfrm>
          <a:prstGeom prst="rect">
            <a:avLst/>
          </a:prstGeom>
        </p:spPr>
        <p:txBody>
          <a:bodyPr vert="horz" lIns="104306" tIns="52153" rIns="104306" bIns="52153" rtlCol="0" anchor="ctr"/>
          <a:lstStyle>
            <a:lvl1pPr algn="r">
              <a:defRPr sz="1400">
                <a:solidFill>
                  <a:schemeClr val="tx1">
                    <a:tint val="75000"/>
                  </a:schemeClr>
                </a:solidFill>
              </a:defRPr>
            </a:lvl1pPr>
          </a:lstStyle>
          <a:p>
            <a:fld id="{6F4DAED4-4BA2-4904-9657-00D04C787A6B}" type="slidenum">
              <a:rPr kumimoji="1" lang="ja-JP" altLang="en-US" smtClean="0"/>
              <a:pPr/>
              <a:t>‹#›</a:t>
            </a:fld>
            <a:endParaRPr kumimoji="1" lang="ja-JP" altLang="en-US"/>
          </a:p>
        </p:txBody>
      </p:sp>
      <p:pic>
        <p:nvPicPr>
          <p:cNvPr id="8" name="図 7" descr="テンプレート3_VTE.jpg"/>
          <p:cNvPicPr>
            <a:picLocks noChangeAspect="1"/>
          </p:cNvPicPr>
          <p:nvPr userDrawn="1"/>
        </p:nvPicPr>
        <p:blipFill>
          <a:blip r:embed="rId13" cstate="print"/>
          <a:stretch>
            <a:fillRect/>
          </a:stretch>
        </p:blipFill>
        <p:spPr>
          <a:xfrm>
            <a:off x="0" y="0"/>
            <a:ext cx="7561263" cy="10693400"/>
          </a:xfrm>
          <a:prstGeom prst="rect">
            <a:avLst/>
          </a:prstGeom>
        </p:spPr>
      </p:pic>
    </p:spTree>
    <p:extLst>
      <p:ext uri="{BB962C8B-B14F-4D97-AF65-F5344CB8AC3E}">
        <p14:creationId xmlns:p14="http://schemas.microsoft.com/office/powerpoint/2010/main" val="12743552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43056" rtl="0" eaLnBrk="1" latinLnBrk="0" hangingPunct="1">
        <a:spcBef>
          <a:spcPct val="0"/>
        </a:spcBef>
        <a:buNone/>
        <a:defRPr kumimoji="1" sz="5000" kern="1200">
          <a:solidFill>
            <a:schemeClr val="tx1"/>
          </a:solidFill>
          <a:latin typeface="+mj-lt"/>
          <a:ea typeface="+mj-ea"/>
          <a:cs typeface="+mj-cs"/>
        </a:defRPr>
      </a:lvl1pPr>
    </p:titleStyle>
    <p:bodyStyle>
      <a:lvl1pPr marL="391146" indent="-391146" algn="l" defTabSz="1043056" rtl="0" eaLnBrk="1" latinLnBrk="0" hangingPunct="1">
        <a:spcBef>
          <a:spcPct val="20000"/>
        </a:spcBef>
        <a:buFont typeface="Arial" pitchFamily="34" charset="0"/>
        <a:buChar char="•"/>
        <a:defRPr kumimoji="1" sz="3700" kern="1200">
          <a:solidFill>
            <a:schemeClr val="tx1"/>
          </a:solidFill>
          <a:latin typeface="+mn-lt"/>
          <a:ea typeface="+mn-ea"/>
          <a:cs typeface="+mn-cs"/>
        </a:defRPr>
      </a:lvl1pPr>
      <a:lvl2pPr marL="847483" indent="-325955" algn="l" defTabSz="1043056" rtl="0" eaLnBrk="1" latinLnBrk="0" hangingPunct="1">
        <a:spcBef>
          <a:spcPct val="20000"/>
        </a:spcBef>
        <a:buFont typeface="Arial" pitchFamily="34" charset="0"/>
        <a:buChar char="–"/>
        <a:defRPr kumimoji="1" sz="3200" kern="1200">
          <a:solidFill>
            <a:schemeClr val="tx1"/>
          </a:solidFill>
          <a:latin typeface="+mn-lt"/>
          <a:ea typeface="+mn-ea"/>
          <a:cs typeface="+mn-cs"/>
        </a:defRPr>
      </a:lvl2pPr>
      <a:lvl3pPr marL="1303820" indent="-260764" algn="l" defTabSz="1043056" rtl="0" eaLnBrk="1" latinLnBrk="0" hangingPunct="1">
        <a:spcBef>
          <a:spcPct val="20000"/>
        </a:spcBef>
        <a:buFont typeface="Arial" pitchFamily="34" charset="0"/>
        <a:buChar char="•"/>
        <a:defRPr kumimoji="1" sz="2700" kern="1200">
          <a:solidFill>
            <a:schemeClr val="tx1"/>
          </a:solidFill>
          <a:latin typeface="+mn-lt"/>
          <a:ea typeface="+mn-ea"/>
          <a:cs typeface="+mn-cs"/>
        </a:defRPr>
      </a:lvl3pPr>
      <a:lvl4pPr marL="182534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4pPr>
      <a:lvl5pPr marL="2346876"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5pPr>
      <a:lvl6pPr marL="2868404"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6pPr>
      <a:lvl7pPr marL="3389932"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7pPr>
      <a:lvl8pPr marL="3911460"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8pPr>
      <a:lvl9pPr marL="4432988" indent="-260764" algn="l" defTabSz="1043056" rtl="0" eaLnBrk="1" latinLnBrk="0" hangingPunct="1">
        <a:spcBef>
          <a:spcPct val="20000"/>
        </a:spcBef>
        <a:buFont typeface="Arial" pitchFamily="34" charset="0"/>
        <a:buChar char="•"/>
        <a:defRPr kumimoji="1" sz="2300" kern="1200">
          <a:solidFill>
            <a:schemeClr val="tx1"/>
          </a:solidFill>
          <a:latin typeface="+mn-lt"/>
          <a:ea typeface="+mn-ea"/>
          <a:cs typeface="+mn-cs"/>
        </a:defRPr>
      </a:lvl9pPr>
    </p:bodyStyle>
    <p:otherStyle>
      <a:defPPr>
        <a:defRPr lang="ja-JP"/>
      </a:defPPr>
      <a:lvl1pPr marL="0" algn="l" defTabSz="1043056" rtl="0" eaLnBrk="1" latinLnBrk="0" hangingPunct="1">
        <a:defRPr kumimoji="1" sz="2100" kern="1200">
          <a:solidFill>
            <a:schemeClr val="tx1"/>
          </a:solidFill>
          <a:latin typeface="+mn-lt"/>
          <a:ea typeface="+mn-ea"/>
          <a:cs typeface="+mn-cs"/>
        </a:defRPr>
      </a:lvl1pPr>
      <a:lvl2pPr marL="521528" algn="l" defTabSz="1043056" rtl="0" eaLnBrk="1" latinLnBrk="0" hangingPunct="1">
        <a:defRPr kumimoji="1" sz="2100" kern="1200">
          <a:solidFill>
            <a:schemeClr val="tx1"/>
          </a:solidFill>
          <a:latin typeface="+mn-lt"/>
          <a:ea typeface="+mn-ea"/>
          <a:cs typeface="+mn-cs"/>
        </a:defRPr>
      </a:lvl2pPr>
      <a:lvl3pPr marL="1043056" algn="l" defTabSz="1043056" rtl="0" eaLnBrk="1" latinLnBrk="0" hangingPunct="1">
        <a:defRPr kumimoji="1" sz="2100" kern="1200">
          <a:solidFill>
            <a:schemeClr val="tx1"/>
          </a:solidFill>
          <a:latin typeface="+mn-lt"/>
          <a:ea typeface="+mn-ea"/>
          <a:cs typeface="+mn-cs"/>
        </a:defRPr>
      </a:lvl3pPr>
      <a:lvl4pPr marL="1564584" algn="l" defTabSz="1043056" rtl="0" eaLnBrk="1" latinLnBrk="0" hangingPunct="1">
        <a:defRPr kumimoji="1" sz="2100" kern="1200">
          <a:solidFill>
            <a:schemeClr val="tx1"/>
          </a:solidFill>
          <a:latin typeface="+mn-lt"/>
          <a:ea typeface="+mn-ea"/>
          <a:cs typeface="+mn-cs"/>
        </a:defRPr>
      </a:lvl4pPr>
      <a:lvl5pPr marL="2086112" algn="l" defTabSz="1043056" rtl="0" eaLnBrk="1" latinLnBrk="0" hangingPunct="1">
        <a:defRPr kumimoji="1" sz="2100" kern="1200">
          <a:solidFill>
            <a:schemeClr val="tx1"/>
          </a:solidFill>
          <a:latin typeface="+mn-lt"/>
          <a:ea typeface="+mn-ea"/>
          <a:cs typeface="+mn-cs"/>
        </a:defRPr>
      </a:lvl5pPr>
      <a:lvl6pPr marL="2607640" algn="l" defTabSz="1043056" rtl="0" eaLnBrk="1" latinLnBrk="0" hangingPunct="1">
        <a:defRPr kumimoji="1" sz="2100" kern="1200">
          <a:solidFill>
            <a:schemeClr val="tx1"/>
          </a:solidFill>
          <a:latin typeface="+mn-lt"/>
          <a:ea typeface="+mn-ea"/>
          <a:cs typeface="+mn-cs"/>
        </a:defRPr>
      </a:lvl6pPr>
      <a:lvl7pPr marL="3129168" algn="l" defTabSz="1043056" rtl="0" eaLnBrk="1" latinLnBrk="0" hangingPunct="1">
        <a:defRPr kumimoji="1" sz="2100" kern="1200">
          <a:solidFill>
            <a:schemeClr val="tx1"/>
          </a:solidFill>
          <a:latin typeface="+mn-lt"/>
          <a:ea typeface="+mn-ea"/>
          <a:cs typeface="+mn-cs"/>
        </a:defRPr>
      </a:lvl7pPr>
      <a:lvl8pPr marL="3650696" algn="l" defTabSz="1043056" rtl="0" eaLnBrk="1" latinLnBrk="0" hangingPunct="1">
        <a:defRPr kumimoji="1" sz="2100" kern="1200">
          <a:solidFill>
            <a:schemeClr val="tx1"/>
          </a:solidFill>
          <a:latin typeface="+mn-lt"/>
          <a:ea typeface="+mn-ea"/>
          <a:cs typeface="+mn-cs"/>
        </a:defRPr>
      </a:lvl8pPr>
      <a:lvl9pPr marL="4172224" algn="l" defTabSz="1043056"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20502" y="9882607"/>
            <a:ext cx="2235855" cy="359705"/>
          </a:xfrm>
          <a:prstGeom prst="rect">
            <a:avLst/>
          </a:prstGeom>
        </p:spPr>
      </p:pic>
      <p:sp>
        <p:nvSpPr>
          <p:cNvPr id="20" name="角丸四角形 19"/>
          <p:cNvSpPr/>
          <p:nvPr/>
        </p:nvSpPr>
        <p:spPr>
          <a:xfrm>
            <a:off x="1378987" y="573218"/>
            <a:ext cx="516182" cy="248087"/>
          </a:xfrm>
          <a:prstGeom prst="roundRect">
            <a:avLst/>
          </a:prstGeom>
          <a:solidFill>
            <a:schemeClr val="bg1"/>
          </a:solidFill>
          <a:ln w="12700">
            <a:solidFill>
              <a:srgbClr val="D4008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rgbClr val="D40080"/>
                </a:solidFill>
                <a:latin typeface="Meiryo UI" panose="020B0604030504040204" pitchFamily="50" charset="-128"/>
                <a:ea typeface="Meiryo UI" panose="020B0604030504040204" pitchFamily="50" charset="-128"/>
                <a:cs typeface="Meiryo UI" panose="020B0604030504040204" pitchFamily="50" charset="-128"/>
              </a:rPr>
              <a:t>日 時</a:t>
            </a:r>
          </a:p>
        </p:txBody>
      </p:sp>
      <p:sp>
        <p:nvSpPr>
          <p:cNvPr id="21" name="角丸四角形 20"/>
          <p:cNvSpPr/>
          <p:nvPr/>
        </p:nvSpPr>
        <p:spPr>
          <a:xfrm>
            <a:off x="1378987" y="932516"/>
            <a:ext cx="516182" cy="248087"/>
          </a:xfrm>
          <a:prstGeom prst="roundRect">
            <a:avLst/>
          </a:prstGeom>
          <a:solidFill>
            <a:schemeClr val="bg1"/>
          </a:solidFill>
          <a:ln w="12700">
            <a:solidFill>
              <a:srgbClr val="D4008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rgbClr val="D40080"/>
                </a:solidFill>
                <a:latin typeface="Meiryo UI" panose="020B0604030504040204" pitchFamily="50" charset="-128"/>
                <a:ea typeface="Meiryo UI" panose="020B0604030504040204" pitchFamily="50" charset="-128"/>
                <a:cs typeface="Meiryo UI" panose="020B0604030504040204" pitchFamily="50" charset="-128"/>
              </a:rPr>
              <a:t>会 場</a:t>
            </a:r>
          </a:p>
        </p:txBody>
      </p:sp>
      <p:sp>
        <p:nvSpPr>
          <p:cNvPr id="22" name="テキスト ボックス 21"/>
          <p:cNvSpPr txBox="1"/>
          <p:nvPr/>
        </p:nvSpPr>
        <p:spPr>
          <a:xfrm>
            <a:off x="1059102" y="122539"/>
            <a:ext cx="5386090" cy="430887"/>
          </a:xfrm>
          <a:prstGeom prst="rect">
            <a:avLst/>
          </a:prstGeom>
          <a:noFill/>
        </p:spPr>
        <p:txBody>
          <a:bodyPr wrap="none" lIns="0" tIns="0" rIns="0" bIns="0" rtlCol="0" anchor="ctr" anchorCtr="0">
            <a:spAutoFit/>
          </a:bodyPr>
          <a:lstStyle/>
          <a:p>
            <a:r>
              <a:rPr lang="ja-JP" altLang="en-US" sz="2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近畿国立病院薬剤師会学術講演会</a:t>
            </a:r>
          </a:p>
        </p:txBody>
      </p:sp>
      <p:sp>
        <p:nvSpPr>
          <p:cNvPr id="23" name="テキスト ボックス 22"/>
          <p:cNvSpPr txBox="1"/>
          <p:nvPr/>
        </p:nvSpPr>
        <p:spPr>
          <a:xfrm>
            <a:off x="1966718" y="531434"/>
            <a:ext cx="4073231" cy="307777"/>
          </a:xfrm>
          <a:prstGeom prst="rect">
            <a:avLst/>
          </a:prstGeom>
          <a:noFill/>
        </p:spPr>
        <p:txBody>
          <a:bodyPr wrap="none" lIns="0" tIns="0" rIns="0" bIns="0" rtlCol="0" anchor="ctr" anchorCtr="0">
            <a:spAutoFit/>
          </a:bodyPr>
          <a:lstStyle/>
          <a:p>
            <a:r>
              <a:rPr lang="en-US" altLang="ja-JP"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2024</a:t>
            </a:r>
            <a:r>
              <a:rPr lang="ja-JP" altLang="en-US"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2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13</a:t>
            </a:r>
            <a:r>
              <a:rPr lang="ja-JP" altLang="en-US"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日（土） </a:t>
            </a:r>
            <a:r>
              <a:rPr lang="en-US" altLang="ja-JP"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00 </a:t>
            </a:r>
            <a:r>
              <a:rPr lang="ja-JP" altLang="en-US"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30</a:t>
            </a:r>
            <a:endParaRPr lang="ja-JP" altLang="en-US"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21"/>
          <p:cNvSpPr txBox="1"/>
          <p:nvPr/>
        </p:nvSpPr>
        <p:spPr>
          <a:xfrm>
            <a:off x="417351" y="4268168"/>
            <a:ext cx="6744652" cy="474574"/>
          </a:xfrm>
          <a:prstGeom prst="rect">
            <a:avLst/>
          </a:prstGeom>
          <a:noFill/>
        </p:spPr>
        <p:txBody>
          <a:bodyPr wrap="square" lIns="104227" tIns="52112" rIns="104227" bIns="52112"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r>
              <a:rPr lang="en-US" altLang="ja-JP" sz="2400" b="1" dirty="0">
                <a:solidFill>
                  <a:srgbClr val="D4008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a:solidFill>
                  <a:srgbClr val="D40080"/>
                </a:solidFill>
                <a:latin typeface="Meiryo UI" panose="020B0604030504040204" pitchFamily="50" charset="-128"/>
                <a:ea typeface="Meiryo UI" panose="020B0604030504040204" pitchFamily="50" charset="-128"/>
                <a:cs typeface="Meiryo UI" panose="020B0604030504040204" pitchFamily="50" charset="-128"/>
              </a:rPr>
              <a:t>薬剤師からみたがん薬物療法の心血管有害事象</a:t>
            </a:r>
            <a:r>
              <a:rPr lang="en-US" altLang="ja-JP" sz="2400" b="1" dirty="0">
                <a:solidFill>
                  <a:srgbClr val="D4008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400" b="1" dirty="0">
              <a:solidFill>
                <a:srgbClr val="D4008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36"/>
          <p:cNvSpPr txBox="1"/>
          <p:nvPr/>
        </p:nvSpPr>
        <p:spPr>
          <a:xfrm>
            <a:off x="1999679" y="914368"/>
            <a:ext cx="2772426" cy="569387"/>
          </a:xfrm>
          <a:prstGeom prst="rect">
            <a:avLst/>
          </a:prstGeom>
          <a:noFill/>
        </p:spPr>
        <p:txBody>
          <a:bodyPr wrap="none" lIns="0" tIns="0" rIns="0" bIns="0" rtlCol="0" anchor="ctr" anchorCtr="0">
            <a:spAutoFit/>
          </a:bodyPr>
          <a:lstStyle/>
          <a:p>
            <a:r>
              <a:rPr lang="ja-JP" altLang="en-US"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大阪市中央公会堂大集会室</a:t>
            </a:r>
            <a:endParaRPr lang="en-US" altLang="ja-JP"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住所：大阪府大阪市北区中之島１－１－２７</a:t>
            </a:r>
            <a:endParaRPr lang="en-US" altLang="ja-JP"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電話：０６－６２０８－２００２</a:t>
            </a:r>
          </a:p>
        </p:txBody>
      </p:sp>
      <p:sp>
        <p:nvSpPr>
          <p:cNvPr id="24" name="テキスト ボックス 23"/>
          <p:cNvSpPr txBox="1"/>
          <p:nvPr/>
        </p:nvSpPr>
        <p:spPr>
          <a:xfrm>
            <a:off x="994674" y="9970128"/>
            <a:ext cx="384313" cy="184666"/>
          </a:xfrm>
          <a:prstGeom prst="rect">
            <a:avLst/>
          </a:prstGeom>
          <a:noFill/>
        </p:spPr>
        <p:txBody>
          <a:bodyPr wrap="square" lIns="0" tIns="0" rIns="0" bIns="0" rtlCol="0" anchor="ctr" anchorCtr="0">
            <a:spAutoFit/>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共催</a:t>
            </a:r>
          </a:p>
        </p:txBody>
      </p:sp>
      <p:sp>
        <p:nvSpPr>
          <p:cNvPr id="39" name="角丸四角形 20">
            <a:extLst>
              <a:ext uri="{FF2B5EF4-FFF2-40B4-BE49-F238E27FC236}">
                <a16:creationId xmlns:a16="http://schemas.microsoft.com/office/drawing/2014/main" id="{A886917F-C42B-4F5C-AEA1-16C27416FA8C}"/>
              </a:ext>
            </a:extLst>
          </p:cNvPr>
          <p:cNvSpPr/>
          <p:nvPr/>
        </p:nvSpPr>
        <p:spPr>
          <a:xfrm>
            <a:off x="1394138" y="1581311"/>
            <a:ext cx="516182" cy="248087"/>
          </a:xfrm>
          <a:prstGeom prst="roundRect">
            <a:avLst/>
          </a:prstGeom>
          <a:solidFill>
            <a:schemeClr val="bg1"/>
          </a:solidFill>
          <a:ln w="12700">
            <a:solidFill>
              <a:srgbClr val="D4008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rgbClr val="D40080"/>
                </a:solidFill>
                <a:latin typeface="Meiryo UI" panose="020B0604030504040204" pitchFamily="50" charset="-128"/>
                <a:ea typeface="Meiryo UI" panose="020B0604030504040204" pitchFamily="50" charset="-128"/>
                <a:cs typeface="Meiryo UI" panose="020B0604030504040204" pitchFamily="50" charset="-128"/>
              </a:rPr>
              <a:t>形式</a:t>
            </a:r>
          </a:p>
        </p:txBody>
      </p:sp>
      <p:sp>
        <p:nvSpPr>
          <p:cNvPr id="40" name="テキスト ボックス 39">
            <a:extLst>
              <a:ext uri="{FF2B5EF4-FFF2-40B4-BE49-F238E27FC236}">
                <a16:creationId xmlns:a16="http://schemas.microsoft.com/office/drawing/2014/main" id="{FE5B8A73-A242-4812-BB28-66F96FC4AD02}"/>
              </a:ext>
            </a:extLst>
          </p:cNvPr>
          <p:cNvSpPr txBox="1"/>
          <p:nvPr/>
        </p:nvSpPr>
        <p:spPr>
          <a:xfrm>
            <a:off x="2013126" y="1575300"/>
            <a:ext cx="2907655" cy="246221"/>
          </a:xfrm>
          <a:prstGeom prst="rect">
            <a:avLst/>
          </a:prstGeom>
          <a:noFill/>
        </p:spPr>
        <p:txBody>
          <a:bodyPr wrap="none" lIns="0" tIns="0" rIns="0" bIns="0" rtlCol="0" anchor="ctr" anchorCtr="0">
            <a:spAutoFit/>
          </a:bodyPr>
          <a:lstStyle/>
          <a:p>
            <a:r>
              <a:rPr lang="ja-JP" altLang="en-US"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ハイブリッド（会場＋</a:t>
            </a:r>
            <a:r>
              <a:rPr lang="en-US" altLang="ja-JP"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ZOOM</a:t>
            </a:r>
            <a:r>
              <a:rPr lang="ja-JP" altLang="en-US"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配信）</a:t>
            </a:r>
          </a:p>
        </p:txBody>
      </p:sp>
      <p:sp>
        <p:nvSpPr>
          <p:cNvPr id="2" name="四角形: 角を丸くする 1">
            <a:extLst>
              <a:ext uri="{FF2B5EF4-FFF2-40B4-BE49-F238E27FC236}">
                <a16:creationId xmlns:a16="http://schemas.microsoft.com/office/drawing/2014/main" id="{A1812602-46A9-43A6-AE1A-80E12C1FF5CE}"/>
              </a:ext>
            </a:extLst>
          </p:cNvPr>
          <p:cNvSpPr/>
          <p:nvPr/>
        </p:nvSpPr>
        <p:spPr>
          <a:xfrm>
            <a:off x="434662" y="2019107"/>
            <a:ext cx="1187265" cy="456524"/>
          </a:xfrm>
          <a:prstGeom prst="roundRect">
            <a:avLst/>
          </a:prstGeom>
          <a:solidFill>
            <a:srgbClr val="D40080"/>
          </a:solidFill>
          <a:ln>
            <a:solidFill>
              <a:srgbClr val="D40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Meiryo UI" panose="020B0604030504040204" pitchFamily="50" charset="-128"/>
                <a:ea typeface="Meiryo UI" panose="020B0604030504040204" pitchFamily="50" charset="-128"/>
              </a:rPr>
              <a:t>製品紹介</a:t>
            </a:r>
          </a:p>
        </p:txBody>
      </p:sp>
      <p:sp>
        <p:nvSpPr>
          <p:cNvPr id="3" name="テキスト ボックス 2">
            <a:extLst>
              <a:ext uri="{FF2B5EF4-FFF2-40B4-BE49-F238E27FC236}">
                <a16:creationId xmlns:a16="http://schemas.microsoft.com/office/drawing/2014/main" id="{0C7593C9-CB5E-4FB1-B882-B4F5BBC6B100}"/>
              </a:ext>
            </a:extLst>
          </p:cNvPr>
          <p:cNvSpPr txBox="1"/>
          <p:nvPr/>
        </p:nvSpPr>
        <p:spPr>
          <a:xfrm>
            <a:off x="1726437" y="2097882"/>
            <a:ext cx="1936428" cy="246221"/>
          </a:xfrm>
          <a:prstGeom prst="rect">
            <a:avLst/>
          </a:prstGeom>
          <a:noFill/>
        </p:spPr>
        <p:txBody>
          <a:bodyPr wrap="none" lIns="0" tIns="0" rIns="0" bIns="0" rtlCol="0" anchor="ctr" anchorCtr="0">
            <a:spAutoFit/>
          </a:bodyPr>
          <a:lstStyle/>
          <a:p>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00</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10】</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テキスト ボックス 44">
            <a:extLst>
              <a:ext uri="{FF2B5EF4-FFF2-40B4-BE49-F238E27FC236}">
                <a16:creationId xmlns:a16="http://schemas.microsoft.com/office/drawing/2014/main" id="{2DF4A496-A0E1-4D3E-BED6-3128ECF5AA83}"/>
              </a:ext>
            </a:extLst>
          </p:cNvPr>
          <p:cNvSpPr txBox="1"/>
          <p:nvPr/>
        </p:nvSpPr>
        <p:spPr>
          <a:xfrm>
            <a:off x="1770813" y="2577381"/>
            <a:ext cx="4661533" cy="246221"/>
          </a:xfrm>
          <a:prstGeom prst="rect">
            <a:avLst/>
          </a:prstGeom>
          <a:noFill/>
        </p:spPr>
        <p:txBody>
          <a:bodyPr wrap="none" lIns="0" tIns="0" rIns="0" bIns="0" rtlCol="0" anchor="ctr" anchorCtr="0">
            <a:spAutoFit/>
          </a:bodyPr>
          <a:lstStyle/>
          <a:p>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経口</a:t>
            </a:r>
            <a:r>
              <a:rPr lang="en-US" altLang="ja-JP" sz="1600" dirty="0" err="1">
                <a:latin typeface="Meiryo UI" panose="020B0604030504040204" pitchFamily="50" charset="-128"/>
                <a:ea typeface="Meiryo UI" panose="020B0604030504040204" pitchFamily="50" charset="-128"/>
                <a:cs typeface="Meiryo UI" panose="020B0604030504040204" pitchFamily="50" charset="-128"/>
              </a:rPr>
              <a:t>Fxa</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阻害剤　リクシアナ錠・</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OD</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錠の有用性について</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四角形: 角を丸くする 45">
            <a:extLst>
              <a:ext uri="{FF2B5EF4-FFF2-40B4-BE49-F238E27FC236}">
                <a16:creationId xmlns:a16="http://schemas.microsoft.com/office/drawing/2014/main" id="{F292D958-0E47-48D6-9591-F070B3F4CF5B}"/>
              </a:ext>
            </a:extLst>
          </p:cNvPr>
          <p:cNvSpPr/>
          <p:nvPr/>
        </p:nvSpPr>
        <p:spPr>
          <a:xfrm>
            <a:off x="430305" y="3611949"/>
            <a:ext cx="1187265" cy="456524"/>
          </a:xfrm>
          <a:prstGeom prst="roundRect">
            <a:avLst/>
          </a:prstGeom>
          <a:solidFill>
            <a:srgbClr val="D40080"/>
          </a:solidFill>
          <a:ln>
            <a:solidFill>
              <a:srgbClr val="D40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Meiryo UI" panose="020B0604030504040204" pitchFamily="50" charset="-128"/>
                <a:ea typeface="Meiryo UI" panose="020B0604030504040204" pitchFamily="50" charset="-128"/>
              </a:rPr>
              <a:t>一般講演</a:t>
            </a:r>
            <a:endParaRPr kumimoji="1" lang="en-US" altLang="ja-JP" sz="1600" b="1" dirty="0">
              <a:latin typeface="Meiryo UI" panose="020B0604030504040204" pitchFamily="50" charset="-128"/>
              <a:ea typeface="Meiryo UI" panose="020B0604030504040204" pitchFamily="50" charset="-128"/>
            </a:endParaRPr>
          </a:p>
        </p:txBody>
      </p:sp>
      <p:sp>
        <p:nvSpPr>
          <p:cNvPr id="47" name="テキスト ボックス 46">
            <a:extLst>
              <a:ext uri="{FF2B5EF4-FFF2-40B4-BE49-F238E27FC236}">
                <a16:creationId xmlns:a16="http://schemas.microsoft.com/office/drawing/2014/main" id="{F5FA6CA7-EDF0-4AFC-BF68-C24FB84C5A72}"/>
              </a:ext>
            </a:extLst>
          </p:cNvPr>
          <p:cNvSpPr txBox="1"/>
          <p:nvPr/>
        </p:nvSpPr>
        <p:spPr>
          <a:xfrm>
            <a:off x="1739883" y="3728634"/>
            <a:ext cx="1936428" cy="246221"/>
          </a:xfrm>
          <a:prstGeom prst="rect">
            <a:avLst/>
          </a:prstGeom>
          <a:noFill/>
        </p:spPr>
        <p:txBody>
          <a:bodyPr wrap="none" lIns="0" tIns="0" rIns="0" bIns="0" rtlCol="0" anchor="ctr" anchorCtr="0">
            <a:spAutoFit/>
          </a:bodyPr>
          <a:lstStyle/>
          <a:p>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30】</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a:extLst>
              <a:ext uri="{FF2B5EF4-FFF2-40B4-BE49-F238E27FC236}">
                <a16:creationId xmlns:a16="http://schemas.microsoft.com/office/drawing/2014/main" id="{34FA0445-DE72-4EC2-BFD7-F960CE975B0E}"/>
              </a:ext>
            </a:extLst>
          </p:cNvPr>
          <p:cNvSpPr txBox="1"/>
          <p:nvPr/>
        </p:nvSpPr>
        <p:spPr>
          <a:xfrm>
            <a:off x="872240" y="3050436"/>
            <a:ext cx="4836260" cy="307777"/>
          </a:xfrm>
          <a:prstGeom prst="rect">
            <a:avLst/>
          </a:prstGeom>
          <a:noFill/>
        </p:spPr>
        <p:txBody>
          <a:bodyPr wrap="none" lIns="0" tIns="0" rIns="0" bIns="0" rtlCol="0" anchor="ctr" anchorCtr="0">
            <a:spAutoFit/>
          </a:bodyPr>
          <a:lstStyle/>
          <a:p>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座長　神戸医療センター　薬剤部長　</a:t>
            </a:r>
            <a:r>
              <a:rPr kumimoji="1" lang="ja-JP" altLang="en-US" sz="2000" dirty="0">
                <a:latin typeface="Meiryo UI" panose="020B0604030504040204" pitchFamily="50" charset="-128"/>
                <a:ea typeface="Meiryo UI" panose="020B0604030504040204" pitchFamily="50" charset="-128"/>
                <a:cs typeface="Meiryo UI" panose="020B0604030504040204" pitchFamily="50" charset="-128"/>
              </a:rPr>
              <a:t>本田　富得</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　先生</a:t>
            </a:r>
          </a:p>
        </p:txBody>
      </p:sp>
      <p:sp>
        <p:nvSpPr>
          <p:cNvPr id="48" name="テキスト ボックス 47">
            <a:extLst>
              <a:ext uri="{FF2B5EF4-FFF2-40B4-BE49-F238E27FC236}">
                <a16:creationId xmlns:a16="http://schemas.microsoft.com/office/drawing/2014/main" id="{FE8BE146-D826-415C-A7FB-E763091523F3}"/>
              </a:ext>
            </a:extLst>
          </p:cNvPr>
          <p:cNvSpPr txBox="1"/>
          <p:nvPr/>
        </p:nvSpPr>
        <p:spPr>
          <a:xfrm>
            <a:off x="872240" y="4821227"/>
            <a:ext cx="4767331" cy="307777"/>
          </a:xfrm>
          <a:prstGeom prst="rect">
            <a:avLst/>
          </a:prstGeom>
          <a:noFill/>
        </p:spPr>
        <p:txBody>
          <a:bodyPr wrap="none" lIns="0" tIns="0" rIns="0" bIns="0" rtlCol="0" anchor="ctr" anchorCtr="0">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演者　</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大阪医療センター　薬剤部　　</a:t>
            </a:r>
            <a:r>
              <a:rPr lang="zh-TW" altLang="en-US" sz="2000" dirty="0">
                <a:latin typeface="Meiryo UI" panose="020B0604030504040204" pitchFamily="50" charset="-128"/>
                <a:ea typeface="Meiryo UI" panose="020B0604030504040204" pitchFamily="50" charset="-128"/>
                <a:cs typeface="Meiryo UI" panose="020B0604030504040204" pitchFamily="50" charset="-128"/>
              </a:rPr>
              <a:t>宮城</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zh-TW" altLang="en-US" sz="2000" dirty="0">
                <a:latin typeface="Meiryo UI" panose="020B0604030504040204" pitchFamily="50" charset="-128"/>
                <a:ea typeface="Meiryo UI" panose="020B0604030504040204" pitchFamily="50" charset="-128"/>
                <a:cs typeface="Meiryo UI" panose="020B0604030504040204" pitchFamily="50" charset="-128"/>
              </a:rPr>
              <a:t>和代</a:t>
            </a:r>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　先生</a:t>
            </a:r>
          </a:p>
        </p:txBody>
      </p:sp>
      <p:sp>
        <p:nvSpPr>
          <p:cNvPr id="49" name="四角形: 角を丸くする 48">
            <a:extLst>
              <a:ext uri="{FF2B5EF4-FFF2-40B4-BE49-F238E27FC236}">
                <a16:creationId xmlns:a16="http://schemas.microsoft.com/office/drawing/2014/main" id="{1F1522B6-E371-4798-97AF-DD3D3D637DC4}"/>
              </a:ext>
            </a:extLst>
          </p:cNvPr>
          <p:cNvSpPr/>
          <p:nvPr/>
        </p:nvSpPr>
        <p:spPr>
          <a:xfrm>
            <a:off x="430305" y="5360189"/>
            <a:ext cx="1187265" cy="456524"/>
          </a:xfrm>
          <a:prstGeom prst="roundRect">
            <a:avLst/>
          </a:prstGeom>
          <a:solidFill>
            <a:srgbClr val="D40080"/>
          </a:solidFill>
          <a:ln>
            <a:solidFill>
              <a:srgbClr val="D400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特別</a:t>
            </a:r>
            <a:r>
              <a:rPr kumimoji="1" lang="ja-JP" altLang="en-US" sz="1600" b="1" dirty="0">
                <a:latin typeface="Meiryo UI" panose="020B0604030504040204" pitchFamily="50" charset="-128"/>
                <a:ea typeface="Meiryo UI" panose="020B0604030504040204" pitchFamily="50" charset="-128"/>
              </a:rPr>
              <a:t>講演</a:t>
            </a:r>
            <a:endParaRPr kumimoji="1" lang="en-US" altLang="ja-JP" sz="1600" b="1" dirty="0">
              <a:latin typeface="Meiryo UI" panose="020B0604030504040204" pitchFamily="50" charset="-128"/>
              <a:ea typeface="Meiryo UI" panose="020B0604030504040204" pitchFamily="50" charset="-128"/>
            </a:endParaRPr>
          </a:p>
        </p:txBody>
      </p:sp>
      <p:sp>
        <p:nvSpPr>
          <p:cNvPr id="50" name="テキスト ボックス 49">
            <a:extLst>
              <a:ext uri="{FF2B5EF4-FFF2-40B4-BE49-F238E27FC236}">
                <a16:creationId xmlns:a16="http://schemas.microsoft.com/office/drawing/2014/main" id="{B3C14533-A398-4539-AEBE-46A08B4B8759}"/>
              </a:ext>
            </a:extLst>
          </p:cNvPr>
          <p:cNvSpPr txBox="1"/>
          <p:nvPr/>
        </p:nvSpPr>
        <p:spPr>
          <a:xfrm>
            <a:off x="1725146" y="5465340"/>
            <a:ext cx="1936428" cy="246221"/>
          </a:xfrm>
          <a:prstGeom prst="rect">
            <a:avLst/>
          </a:prstGeom>
          <a:noFill/>
        </p:spPr>
        <p:txBody>
          <a:bodyPr wrap="none" lIns="0" tIns="0" rIns="0" bIns="0" rtlCol="0" anchor="ctr" anchorCtr="0">
            <a:spAutoFit/>
          </a:bodyPr>
          <a:lstStyle/>
          <a:p>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16</a:t>
            </a:r>
            <a:r>
              <a:rPr kumimoji="1" lang="ja-JP" altLang="en-US" sz="1600" b="1" dirty="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1" dirty="0">
                <a:latin typeface="Meiryo UI" panose="020B0604030504040204" pitchFamily="50" charset="-128"/>
                <a:ea typeface="Meiryo UI" panose="020B0604030504040204" pitchFamily="50" charset="-128"/>
                <a:cs typeface="Meiryo UI" panose="020B0604030504040204" pitchFamily="50" charset="-128"/>
              </a:rPr>
              <a:t>30】</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テキスト ボックス 21">
            <a:extLst>
              <a:ext uri="{FF2B5EF4-FFF2-40B4-BE49-F238E27FC236}">
                <a16:creationId xmlns:a16="http://schemas.microsoft.com/office/drawing/2014/main" id="{A75F4292-A530-42BC-BCD5-E3322DA43AAA}"/>
              </a:ext>
            </a:extLst>
          </p:cNvPr>
          <p:cNvSpPr txBox="1"/>
          <p:nvPr/>
        </p:nvSpPr>
        <p:spPr>
          <a:xfrm>
            <a:off x="430305" y="6085739"/>
            <a:ext cx="6814991" cy="843906"/>
          </a:xfrm>
          <a:prstGeom prst="rect">
            <a:avLst/>
          </a:prstGeom>
          <a:noFill/>
        </p:spPr>
        <p:txBody>
          <a:bodyPr wrap="square" lIns="104227" tIns="52112" rIns="104227" bIns="52112"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just"/>
            <a:r>
              <a:rPr lang="en-US" altLang="ja-JP" sz="2400" b="1" dirty="0">
                <a:solidFill>
                  <a:srgbClr val="D4008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a:solidFill>
                  <a:srgbClr val="D40080"/>
                </a:solidFill>
                <a:latin typeface="Meiryo UI" panose="020B0604030504040204" pitchFamily="50" charset="-128"/>
                <a:ea typeface="Meiryo UI" panose="020B0604030504040204" pitchFamily="50" charset="-128"/>
                <a:cs typeface="Meiryo UI" panose="020B0604030504040204" pitchFamily="50" charset="-128"/>
              </a:rPr>
              <a:t>薬剤師さんに知ってもらいたい </a:t>
            </a:r>
            <a:endParaRPr lang="en-US" altLang="ja-JP" sz="2400" b="1" dirty="0">
              <a:solidFill>
                <a:srgbClr val="D40080"/>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2400" b="1" dirty="0">
                <a:solidFill>
                  <a:srgbClr val="D4008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400" b="1" dirty="0">
                <a:solidFill>
                  <a:srgbClr val="D4008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a:solidFill>
                  <a:srgbClr val="D40080"/>
                </a:solidFill>
                <a:latin typeface="Meiryo UI" panose="020B0604030504040204" pitchFamily="50" charset="-128"/>
                <a:ea typeface="Meiryo UI" panose="020B0604030504040204" pitchFamily="50" charset="-128"/>
                <a:cs typeface="Meiryo UI" panose="020B0604030504040204" pitchFamily="50" charset="-128"/>
              </a:rPr>
              <a:t>がん関連</a:t>
            </a:r>
            <a:r>
              <a:rPr lang="en-US" altLang="ja-JP" sz="2400" b="1" dirty="0">
                <a:solidFill>
                  <a:srgbClr val="D40080"/>
                </a:solidFill>
                <a:latin typeface="Meiryo UI" panose="020B0604030504040204" pitchFamily="50" charset="-128"/>
                <a:ea typeface="Meiryo UI" panose="020B0604030504040204" pitchFamily="50" charset="-128"/>
                <a:cs typeface="Meiryo UI" panose="020B0604030504040204" pitchFamily="50" charset="-128"/>
              </a:rPr>
              <a:t>VTE”</a:t>
            </a:r>
            <a:r>
              <a:rPr lang="ja-JP" altLang="en-US" sz="2400" b="1" dirty="0">
                <a:solidFill>
                  <a:srgbClr val="D40080"/>
                </a:solidFill>
                <a:latin typeface="Meiryo UI" panose="020B0604030504040204" pitchFamily="50" charset="-128"/>
                <a:ea typeface="Meiryo UI" panose="020B0604030504040204" pitchFamily="50" charset="-128"/>
                <a:cs typeface="Meiryo UI" panose="020B0604030504040204" pitchFamily="50" charset="-128"/>
              </a:rPr>
              <a:t>のキホンと最新事情</a:t>
            </a:r>
            <a:r>
              <a:rPr lang="en-US" altLang="ja-JP" sz="2400" b="1" dirty="0">
                <a:solidFill>
                  <a:srgbClr val="D4008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400" b="1" dirty="0">
              <a:solidFill>
                <a:srgbClr val="D4008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テキスト ボックス 52">
            <a:extLst>
              <a:ext uri="{FF2B5EF4-FFF2-40B4-BE49-F238E27FC236}">
                <a16:creationId xmlns:a16="http://schemas.microsoft.com/office/drawing/2014/main" id="{A3440799-1DE6-438F-8094-6D20DD5D1A0C}"/>
              </a:ext>
            </a:extLst>
          </p:cNvPr>
          <p:cNvSpPr txBox="1"/>
          <p:nvPr/>
        </p:nvSpPr>
        <p:spPr>
          <a:xfrm>
            <a:off x="885064" y="7039291"/>
            <a:ext cx="4810612" cy="553998"/>
          </a:xfrm>
          <a:prstGeom prst="rect">
            <a:avLst/>
          </a:prstGeom>
          <a:noFill/>
        </p:spPr>
        <p:txBody>
          <a:bodyPr wrap="none" lIns="0" tIns="0" rIns="0" bIns="0" rtlCol="0" anchor="ctr" anchorCtr="0">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演者　</a:t>
            </a:r>
            <a:r>
              <a:rPr lang="zh-CN" altLang="en-US" sz="1600" dirty="0">
                <a:latin typeface="Meiryo UI" panose="020B0604030504040204" pitchFamily="50" charset="-128"/>
                <a:ea typeface="Meiryo UI" panose="020B0604030504040204" pitchFamily="50" charset="-128"/>
                <a:cs typeface="Meiryo UI" panose="020B0604030504040204" pitchFamily="50" charset="-128"/>
              </a:rPr>
              <a:t>神戸大学大学院医学研究科　総合内科学部門 </a:t>
            </a:r>
            <a:endParaRPr lang="en-US" altLang="zh-CN"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准教授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乙井　一典</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先生</a:t>
            </a:r>
          </a:p>
        </p:txBody>
      </p:sp>
      <p:sp>
        <p:nvSpPr>
          <p:cNvPr id="6" name="テキスト ボックス 5">
            <a:extLst>
              <a:ext uri="{FF2B5EF4-FFF2-40B4-BE49-F238E27FC236}">
                <a16:creationId xmlns:a16="http://schemas.microsoft.com/office/drawing/2014/main" id="{CB3CB3DA-8679-4ADE-8B62-11C0FFB39907}"/>
              </a:ext>
            </a:extLst>
          </p:cNvPr>
          <p:cNvSpPr txBox="1"/>
          <p:nvPr/>
        </p:nvSpPr>
        <p:spPr>
          <a:xfrm>
            <a:off x="897516" y="7886380"/>
            <a:ext cx="5881418" cy="1292662"/>
          </a:xfrm>
          <a:prstGeom prst="rect">
            <a:avLst/>
          </a:prstGeom>
          <a:noFill/>
        </p:spPr>
        <p:txBody>
          <a:bodyPr wrap="none" lIns="0" tIns="0" rIns="0" bIns="0" rtlCol="0" anchor="ctr" anchorCtr="0">
            <a:spAutoFit/>
          </a:bodyPr>
          <a:lstStyle/>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＊薬剤師認定制度認証機構（</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CPC</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）認証の近畿国立病院生涯教育センター（</a:t>
            </a:r>
            <a:r>
              <a:rPr kumimoji="1" lang="en-US" altLang="ja-JP" sz="1200" dirty="0">
                <a:latin typeface="Meiryo UI" panose="020B0604030504040204" pitchFamily="50" charset="-128"/>
                <a:ea typeface="Meiryo UI" panose="020B0604030504040204" pitchFamily="50" charset="-128"/>
                <a:cs typeface="Meiryo UI" panose="020B0604030504040204" pitchFamily="50" charset="-128"/>
              </a:rPr>
              <a:t>KLEC</a:t>
            </a:r>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受講単位を</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単位付与します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＊本会中に複数回質問を提示します。すべての質問に回答を入力した方のみ単位を付与します。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cs typeface="Meiryo UI" panose="020B0604030504040204" pitchFamily="50" charset="-128"/>
              </a:rPr>
              <a:t>＊単位発行方法は、電子単位で発行します。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注意</a:t>
            </a:r>
            <a:r>
              <a:rPr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p>
          <a:p>
            <a:r>
              <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日（水）までに申し込まれた方の登録されたメールアドレスへ</a:t>
            </a: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事前参加登録用</a:t>
            </a:r>
            <a:r>
              <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URL</a:t>
            </a:r>
            <a:r>
              <a:rPr kumimoji="1" lang="ja-JP" altLang="en-US"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をお送りいたします。</a:t>
            </a:r>
            <a:endParaRPr kumimoji="1" lang="en-US" altLang="ja-JP" sz="120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a:extLst>
              <a:ext uri="{FF2B5EF4-FFF2-40B4-BE49-F238E27FC236}">
                <a16:creationId xmlns:a16="http://schemas.microsoft.com/office/drawing/2014/main" id="{9318F979-B5E3-4387-8192-8FE12232F605}"/>
              </a:ext>
            </a:extLst>
          </p:cNvPr>
          <p:cNvSpPr txBox="1"/>
          <p:nvPr/>
        </p:nvSpPr>
        <p:spPr>
          <a:xfrm>
            <a:off x="1725146" y="9939350"/>
            <a:ext cx="2051844" cy="246221"/>
          </a:xfrm>
          <a:prstGeom prst="rect">
            <a:avLst/>
          </a:prstGeom>
          <a:noFill/>
        </p:spPr>
        <p:txBody>
          <a:bodyPr wrap="none" lIns="0" tIns="0" rIns="0" bIns="0" rtlCol="0" anchor="ctr" anchorCtr="0">
            <a:spAutoFit/>
          </a:bodyPr>
          <a:lstStyle/>
          <a:p>
            <a:r>
              <a:rPr kumimoji="1" lang="ja-JP" altLang="en-US" sz="1600" dirty="0">
                <a:latin typeface="Meiryo UI" panose="020B0604030504040204" pitchFamily="50" charset="-128"/>
                <a:ea typeface="Meiryo UI" panose="020B0604030504040204" pitchFamily="50" charset="-128"/>
                <a:cs typeface="Meiryo UI" panose="020B0604030504040204" pitchFamily="50" charset="-128"/>
              </a:rPr>
              <a:t>近畿国立病院薬剤師会</a:t>
            </a:r>
          </a:p>
        </p:txBody>
      </p:sp>
      <p:sp>
        <p:nvSpPr>
          <p:cNvPr id="27" name="テキスト ボックス 15">
            <a:extLst>
              <a:ext uri="{FF2B5EF4-FFF2-40B4-BE49-F238E27FC236}">
                <a16:creationId xmlns:a16="http://schemas.microsoft.com/office/drawing/2014/main" id="{D6E634B2-D214-4EF9-9F29-B667845A5D49}"/>
              </a:ext>
            </a:extLst>
          </p:cNvPr>
          <p:cNvSpPr txBox="1">
            <a:spLocks noChangeArrowheads="1"/>
          </p:cNvSpPr>
          <p:nvPr/>
        </p:nvSpPr>
        <p:spPr bwMode="auto">
          <a:xfrm>
            <a:off x="816284" y="9290364"/>
            <a:ext cx="5962650" cy="363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buFont typeface="Arial" panose="020B0604020202020204" pitchFamily="34" charset="0"/>
              <a:buNone/>
            </a:pPr>
            <a:r>
              <a:rPr lang="en-US" altLang="ja-JP" sz="800" dirty="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ログイン頂きました情報につきましては医薬品および医学・薬学に関する情報提供のために利用させていただくことがございます。</a:t>
            </a:r>
          </a:p>
          <a:p>
            <a:pPr>
              <a:buFont typeface="Arial" panose="020B0604020202020204" pitchFamily="34" charset="0"/>
              <a:buNone/>
            </a:pPr>
            <a:r>
              <a:rPr lang="ja-JP" altLang="en-US" sz="800" dirty="0">
                <a:latin typeface="Meiryo UI" panose="020B0604030504040204" pitchFamily="50" charset="-128"/>
                <a:ea typeface="Meiryo UI" panose="020B0604030504040204" pitchFamily="50" charset="-128"/>
              </a:rPr>
              <a:t>　何卒、ご理解とご協力を賜りますようお願い申し上げます。</a:t>
            </a:r>
            <a:endParaRPr lang="en-US" altLang="ja-JP" sz="800"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846904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lIns="0" tIns="0" rIns="0" bIns="0" rtlCol="0" anchor="ctr" anchorCtr="0">
        <a:spAutoFit/>
      </a:bodyPr>
      <a:lstStyle>
        <a:defPPr>
          <a:defRPr sz="1600" dirty="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x4e26__x3073__x9806_ xmlns="604f3def-9706-4e0d-bd6a-1976fe0d2b8b"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B0FB9FB86FEE14F88167A3D697F7AF3" ma:contentTypeVersion="2" ma:contentTypeDescription="新しいドキュメントを作成します。" ma:contentTypeScope="" ma:versionID="797c43a4ba914f13fa95ac60805bec5b">
  <xsd:schema xmlns:xsd="http://www.w3.org/2001/XMLSchema" xmlns:xs="http://www.w3.org/2001/XMLSchema" xmlns:p="http://schemas.microsoft.com/office/2006/metadata/properties" xmlns:ns1="http://schemas.microsoft.com/sharepoint/v3" xmlns:ns2="604f3def-9706-4e0d-bd6a-1976fe0d2b8b" targetNamespace="http://schemas.microsoft.com/office/2006/metadata/properties" ma:root="true" ma:fieldsID="5fd5b5492777d20d5b9f4f588104cd97" ns1:_="" ns2:_="">
    <xsd:import namespace="http://schemas.microsoft.com/sharepoint/v3"/>
    <xsd:import namespace="604f3def-9706-4e0d-bd6a-1976fe0d2b8b"/>
    <xsd:element name="properties">
      <xsd:complexType>
        <xsd:sequence>
          <xsd:element name="documentManagement">
            <xsd:complexType>
              <xsd:all>
                <xsd:element ref="ns1:PublishingStartDate" minOccurs="0"/>
                <xsd:element ref="ns1:PublishingExpirationDate" minOccurs="0"/>
                <xsd:element ref="ns2:_x4e26__x3073__x9806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04f3def-9706-4e0d-bd6a-1976fe0d2b8b" elementFormDefault="qualified">
    <xsd:import namespace="http://schemas.microsoft.com/office/2006/documentManagement/types"/>
    <xsd:import namespace="http://schemas.microsoft.com/office/infopath/2007/PartnerControls"/>
    <xsd:element name="_x4e26__x3073__x9806_" ma:index="10" nillable="true" ma:displayName="並び順" ma:internalName="_x4e26__x3073__x9806_">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BD55DB9-E812-4289-AA85-B8D40513D093}">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604f3def-9706-4e0d-bd6a-1976fe0d2b8b"/>
    <ds:schemaRef ds:uri="http://schemas.microsoft.com/sharepoint/v3"/>
    <ds:schemaRef ds:uri="http://www.w3.org/XML/1998/namespace"/>
  </ds:schemaRefs>
</ds:datastoreItem>
</file>

<file path=customXml/itemProps2.xml><?xml version="1.0" encoding="utf-8"?>
<ds:datastoreItem xmlns:ds="http://schemas.openxmlformats.org/officeDocument/2006/customXml" ds:itemID="{4F758FF6-8AC3-4E8C-9639-D6435E4D3F6B}">
  <ds:schemaRefs>
    <ds:schemaRef ds:uri="http://schemas.microsoft.com/sharepoint/v3/contenttype/forms"/>
  </ds:schemaRefs>
</ds:datastoreItem>
</file>

<file path=customXml/itemProps3.xml><?xml version="1.0" encoding="utf-8"?>
<ds:datastoreItem xmlns:ds="http://schemas.openxmlformats.org/officeDocument/2006/customXml" ds:itemID="{9EC4713F-E63E-49DD-A63F-EC13AA924D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04f3def-9706-4e0d-bd6a-1976fe0d2b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107</TotalTime>
  <Words>289</Words>
  <Application>Microsoft Office PowerPoint</Application>
  <PresentationFormat>ユーザー設定</PresentationFormat>
  <Paragraphs>34</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Meiryo UI</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presentation</dc:creator>
  <cp:lastModifiedBy>晃造 辰己</cp:lastModifiedBy>
  <cp:revision>47</cp:revision>
  <cp:lastPrinted>2023-10-13T06:24:59Z</cp:lastPrinted>
  <dcterms:created xsi:type="dcterms:W3CDTF">2017-02-17T06:38:38Z</dcterms:created>
  <dcterms:modified xsi:type="dcterms:W3CDTF">2023-12-13T11:03:27Z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0x010100DB0FB9FB86FEE14F88167A3D697F7AF3</vt:lpwstr>
  </property>
</Properties>
</file>